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58" d="100"/>
          <a:sy n="58" d="100"/>
        </p:scale>
        <p:origin x="39" y="2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D83F8-561B-F558-BC56-C04AA07701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296015-A59D-0A3C-328C-5396DEDE8F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694EE-AEDF-5A2A-D47F-2D436A068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1EFD0-9E1C-7275-7A0E-BB1729987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DD06E-F03B-F293-0765-89120F555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5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34B62-2CF4-2DE1-DA21-BBA374B8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3B11D-7D82-F728-377F-008747D10F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1E28F-85A0-D024-3CAC-49132969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92A37-EAF4-B734-2352-1D1E8CF88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50588-589D-ABD4-099D-0D9EBAD4A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286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47F923-627D-2463-D1F8-AAC985B60D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40F503-9FF4-0280-46CE-41CAF600B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9682E-A690-02D4-CF78-94AAF4277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4B2C47-AB5F-BAAF-3566-76B1E213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B4C60-C839-5ED6-F18E-FC13E6B97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04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A2693-772B-B67D-0732-736F58CA0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8DDF0-BBC4-4B3F-C721-973BD1D02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C0688-10C8-8F01-3C20-726D68DE0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FEEEE-74C1-0276-877B-66FFA0F98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A9F2B-8250-F620-3448-8CDBB96D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0068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4C160-000E-CCE5-1380-E5A0B26D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5C29D-B888-DC04-453E-A6BC0514A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0E5F6-30C9-9107-9FD2-7F47521A5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CFC22-1C94-21C2-2DDF-5813B3BFA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79A65-FE2E-19C7-5809-BF005F40F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3923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68A16-323A-A3CD-6CE2-E0FBABB13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76412-AAA1-C78D-FA31-C84507EF07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693B1-FC87-C58C-EE15-654859C025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38F4BA-26CC-8336-4A05-F3E49279C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3B513-9C96-349A-D7F5-DE0057F58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888381-1F7D-0DF1-F670-6E013B44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696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699C-7D5C-1267-11B3-5B236E733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E268E-5D78-0971-9313-28DA61CF8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599F5-D1AC-53C6-0B42-53AC2ECC7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0452CE-8C28-E4ED-5344-4062365234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5B191A-3722-41E2-F575-24933A63E8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837347-7078-2AB3-2FDB-13EB0B33F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2A39FD-1724-D9C6-901E-EAC846A4C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F12037-F770-C203-C9A8-DB84F3532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33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B021F-01C1-0945-3B46-8399C3140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0D44-5006-561E-A1EB-89FE58E8F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C78D45-368B-55A5-BC47-F2F92C19A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B0DED1-1B8E-952A-1565-D348A1AE8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732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A9D6F9-3BB6-EB33-8976-CE0369DF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822E6-CB6D-E090-4988-6B102ABD7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64038D-46D6-1568-BC28-C0B844832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03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EDBBA-3F74-724A-E3CC-FDC1FAF93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EC00D-29C8-264C-4C61-C643E42E6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CC669C-C830-34B5-8750-41EA0DEB6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7EE02-2D34-7FA8-5443-812629853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12CDE-A897-5555-772F-CE19A5C4A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9690D-D568-24FB-CC8E-81997AC27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750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2D34E-C4C2-EA9A-B86F-1D96060B6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9F777A-DC25-E146-14E1-1A4B342D73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4E5DC-D6CD-66FB-4FF7-FD6D4847F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20459F-6038-A196-CEFF-97934B1BD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F93842-D730-A421-E6EA-FDB009278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4FB38-51CB-3CD3-52C4-D73B11183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0087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F3FC28-3E50-58C2-9B64-138B4C200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EFBFB-7FF3-8893-142C-8669ADD75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68E6A-01DE-586F-9C65-3F8AD2A956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792C9-D4F4-4BDB-8294-6CA022681187}" type="datetimeFigureOut">
              <a:rPr lang="en-GB" smtClean="0"/>
              <a:t>24/10/2023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F4583-C271-578B-C122-8E526A4053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F5208-FE21-8B01-262E-80B59F0028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617A6-C51D-41D2-B088-4EDDE8D70D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378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EC26E-234D-E4BC-E2C1-639E491CFC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Accessible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7E84D-A69C-8A79-17FD-4DC504F234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End of module project</a:t>
            </a:r>
          </a:p>
        </p:txBody>
      </p:sp>
    </p:spTree>
    <p:extLst>
      <p:ext uri="{BB962C8B-B14F-4D97-AF65-F5344CB8AC3E}">
        <p14:creationId xmlns:p14="http://schemas.microsoft.com/office/powerpoint/2010/main" val="3553718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0EE87-E39B-B2E5-6F20-41720CEAF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58BA7-7147-C8CC-895F-7E5B3C32B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The objective of this assignment is to create a static web application using HTML, CSS, and Vanilla JavaScript that follows best practice with accessibility.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The assignment will focus on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utilizing developer tools that check accessibility features in web pages - allowing students to choose their own</a:t>
            </a:r>
          </a:p>
          <a:p>
            <a:pPr marL="1200150" lvl="2" indent="-285750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subject features</a:t>
            </a:r>
          </a:p>
          <a:p>
            <a:pPr marL="1200150" lvl="2" indent="-285750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design.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Each learner will be responsible for producing one web app, ensuring the validity of HTML5 structure, responsiveness of CSS, and clean and error-free JavaScript code, this is in combination with running the site through accessibility tools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suchas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WAVE / AXE Tools.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2899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45B74-F22F-05FB-F2CB-CE44A7A5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web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FB09A-73EC-9551-A821-3C887D1D7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web page on </a:t>
            </a:r>
            <a:r>
              <a:rPr lang="en-GB"/>
              <a:t>accessible webpage colour </a:t>
            </a:r>
            <a:r>
              <a:rPr lang="en-GB" dirty="0"/>
              <a:t>contrast</a:t>
            </a:r>
          </a:p>
        </p:txBody>
      </p:sp>
    </p:spTree>
    <p:extLst>
      <p:ext uri="{BB962C8B-B14F-4D97-AF65-F5344CB8AC3E}">
        <p14:creationId xmlns:p14="http://schemas.microsoft.com/office/powerpoint/2010/main" val="3955117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E7178E-57B7-C9DA-78CE-8079D2AD7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525" y="0"/>
            <a:ext cx="30584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9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8CD93E-41FE-5507-89FE-780073F4F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152" y="0"/>
            <a:ext cx="2125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73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3AF104-C8FE-407B-949A-EC3B2F6C5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306" y="0"/>
            <a:ext cx="2445311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B03DAF-3E01-F007-8C04-9C07505E9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631" y="0"/>
            <a:ext cx="2346737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76DEC9-4939-97AA-A117-441E022BF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2957" y="0"/>
            <a:ext cx="23467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001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7C0CD-5D22-FD73-9846-352650845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00FEA-4BDB-5B10-7983-AAA688C53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910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117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-apple-system</vt:lpstr>
      <vt:lpstr>Arial</vt:lpstr>
      <vt:lpstr>Calibri</vt:lpstr>
      <vt:lpstr>Calibri Light</vt:lpstr>
      <vt:lpstr>Office Theme</vt:lpstr>
      <vt:lpstr>Accessible Development</vt:lpstr>
      <vt:lpstr>Objective</vt:lpstr>
      <vt:lpstr>My web app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Accessible Development</dc:title>
  <dc:creator>Naeem Anjum</dc:creator>
  <cp:lastModifiedBy>Naeem Anjum</cp:lastModifiedBy>
  <cp:revision>2</cp:revision>
  <dcterms:created xsi:type="dcterms:W3CDTF">2023-10-23T19:41:13Z</dcterms:created>
  <dcterms:modified xsi:type="dcterms:W3CDTF">2023-10-24T16:26:51Z</dcterms:modified>
</cp:coreProperties>
</file>

<file path=docProps/thumbnail.jpeg>
</file>